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25201563" cy="323977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0" d="100"/>
          <a:sy n="60" d="100"/>
        </p:scale>
        <p:origin x="1620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ounded Rectangle 36"/>
          <p:cNvSpPr/>
          <p:nvPr/>
        </p:nvSpPr>
        <p:spPr>
          <a:xfrm>
            <a:off x="12830476" y="3937406"/>
            <a:ext cx="11109960" cy="5394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ounded Rectangle 37"/>
          <p:cNvSpPr/>
          <p:nvPr/>
        </p:nvSpPr>
        <p:spPr>
          <a:xfrm>
            <a:off x="12830476" y="3937406"/>
            <a:ext cx="11109960" cy="457200"/>
          </a:xfrm>
          <a:prstGeom prst="roundRect">
            <a:avLst/>
          </a:prstGeom>
          <a:solidFill>
            <a:srgbClr val="006C6B"/>
          </a:solidFill>
          <a:ln w="12700">
            <a:solidFill>
              <a:srgbClr val="006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12830476" y="9698126"/>
            <a:ext cx="11109960" cy="6675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ounded Rectangle 39"/>
          <p:cNvSpPr/>
          <p:nvPr/>
        </p:nvSpPr>
        <p:spPr>
          <a:xfrm>
            <a:off x="12830476" y="9698126"/>
            <a:ext cx="11109960" cy="457200"/>
          </a:xfrm>
          <a:prstGeom prst="roundRect">
            <a:avLst/>
          </a:prstGeom>
          <a:solidFill>
            <a:srgbClr val="006C6B"/>
          </a:solidFill>
          <a:ln w="12700">
            <a:solidFill>
              <a:srgbClr val="006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" name="Picture 1" descr="INNO_2026_Unified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5200864" cy="25200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28800" y="2840126"/>
            <a:ext cx="21579840" cy="502920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2800" b="1" i="0">
                <a:solidFill>
                  <a:srgbClr val="006C6B"/>
                </a:solidFill>
                <a:latin typeface="Arial"/>
              </a:rPr>
              <a:t>POSTER PREPARATION GUIDELINES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0" y="3343046"/>
            <a:ext cx="19659600" cy="256032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500" b="0" i="0">
                <a:solidFill>
                  <a:srgbClr val="5F6368"/>
                </a:solidFill>
                <a:latin typeface="Arial"/>
              </a:rPr>
              <a:t>Please read this slide carefully. Delete it before printing or submitting your final poster.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211179" y="3937406"/>
            <a:ext cx="11109960" cy="5394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1211179" y="3937406"/>
            <a:ext cx="11109960" cy="457200"/>
          </a:xfrm>
          <a:prstGeom prst="roundRect">
            <a:avLst/>
          </a:prstGeom>
          <a:solidFill>
            <a:srgbClr val="006C6B"/>
          </a:solidFill>
          <a:ln w="12700">
            <a:solidFill>
              <a:srgbClr val="006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394059" y="3982516"/>
            <a:ext cx="9784080" cy="164592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900" b="1" i="0" dirty="0">
                <a:solidFill>
                  <a:srgbClr val="FFFFFF"/>
                </a:solidFill>
                <a:latin typeface="Arial"/>
              </a:rPr>
              <a:t>FORMAT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31219" y="4668926"/>
            <a:ext cx="9509760" cy="237744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00" b="0" i="0">
                <a:solidFill>
                  <a:srgbClr val="302D2B"/>
                </a:solidFill>
                <a:latin typeface="Arial"/>
              </a:rPr>
              <a:t>• Poster size: 700 × 900 mm, portrait orientation.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31219" y="5080406"/>
            <a:ext cx="9509760" cy="237744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00" b="0" i="0">
                <a:solidFill>
                  <a:srgbClr val="302D2B"/>
                </a:solidFill>
                <a:latin typeface="Arial"/>
              </a:rPr>
              <a:t>• Poster language: English.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31219" y="5491886"/>
            <a:ext cx="9509760" cy="237744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00" b="0" i="0">
                <a:solidFill>
                  <a:srgbClr val="302D2B"/>
                </a:solidFill>
                <a:latin typeface="Arial"/>
              </a:rPr>
              <a:t>• Keep the conference header visible.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31219" y="5903366"/>
            <a:ext cx="9509760" cy="237744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00" b="0" i="0">
                <a:solidFill>
                  <a:srgbClr val="302D2B"/>
                </a:solidFill>
                <a:latin typeface="Arial"/>
              </a:rPr>
              <a:t>• Save the final version as both PPTX and PDF.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984480" y="3982516"/>
            <a:ext cx="9784080" cy="164592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900" b="1" i="0">
                <a:solidFill>
                  <a:srgbClr val="FFFFFF"/>
                </a:solidFill>
                <a:latin typeface="Arial"/>
              </a:rPr>
              <a:t>READABILITY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121640" y="4668926"/>
            <a:ext cx="9509760" cy="237744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00" b="0" i="0">
                <a:solidFill>
                  <a:srgbClr val="302D2B"/>
                </a:solidFill>
                <a:latin typeface="Arial"/>
              </a:rPr>
              <a:t>• Title should be large and readable from a distance.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121640" y="5080406"/>
            <a:ext cx="9509760" cy="237744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00" b="0" i="0">
                <a:solidFill>
                  <a:srgbClr val="302D2B"/>
                </a:solidFill>
                <a:latin typeface="Arial"/>
              </a:rPr>
              <a:t>• Recommended body text: 32 pt or larger.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121640" y="5491886"/>
            <a:ext cx="9509760" cy="237744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00" b="0" i="0">
                <a:solidFill>
                  <a:srgbClr val="302D2B"/>
                </a:solidFill>
                <a:latin typeface="Arial"/>
              </a:rPr>
              <a:t>• Avoid dense paragraphs; use short blocks and bullets.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121640" y="5903366"/>
            <a:ext cx="9509760" cy="237744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00" b="0" i="0">
                <a:solidFill>
                  <a:srgbClr val="302D2B"/>
                </a:solidFill>
                <a:latin typeface="Arial"/>
              </a:rPr>
              <a:t>• Use high-resolution figures, tables and graphs.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211179" y="9698126"/>
            <a:ext cx="11109960" cy="6675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1211179" y="9698126"/>
            <a:ext cx="11109960" cy="457200"/>
          </a:xfrm>
          <a:prstGeom prst="roundRect">
            <a:avLst/>
          </a:prstGeom>
          <a:solidFill>
            <a:srgbClr val="006C6B"/>
          </a:solidFill>
          <a:ln w="12700">
            <a:solidFill>
              <a:srgbClr val="006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394059" y="9743236"/>
            <a:ext cx="9784080" cy="164592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900" b="1" i="0">
                <a:solidFill>
                  <a:srgbClr val="FFFFFF"/>
                </a:solidFill>
                <a:latin typeface="Arial"/>
              </a:rPr>
              <a:t>CONTENT STRUCTURE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31219" y="10429646"/>
            <a:ext cx="9509760" cy="237744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00" b="0" i="0">
                <a:solidFill>
                  <a:srgbClr val="302D2B"/>
                </a:solidFill>
                <a:latin typeface="Arial"/>
              </a:rPr>
              <a:t>• Title, authors and affiliations.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31219" y="10841126"/>
            <a:ext cx="9509760" cy="237744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00" b="0" i="0">
                <a:solidFill>
                  <a:srgbClr val="302D2B"/>
                </a:solidFill>
                <a:latin typeface="Arial"/>
              </a:rPr>
              <a:t>• Background / aim.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31219" y="11252606"/>
            <a:ext cx="9509760" cy="237744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00" b="0" i="0">
                <a:solidFill>
                  <a:srgbClr val="302D2B"/>
                </a:solidFill>
                <a:latin typeface="Arial"/>
              </a:rPr>
              <a:t>• Materials and methods.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31219" y="11664086"/>
            <a:ext cx="9509760" cy="237744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00" b="0" i="0">
                <a:solidFill>
                  <a:srgbClr val="302D2B"/>
                </a:solidFill>
                <a:latin typeface="Arial"/>
              </a:rPr>
              <a:t>• Key results with visuals.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31219" y="12075566"/>
            <a:ext cx="9509760" cy="237744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00" b="0" i="0">
                <a:solidFill>
                  <a:srgbClr val="302D2B"/>
                </a:solidFill>
                <a:latin typeface="Arial"/>
              </a:rPr>
              <a:t>• Discussion, conclusions and significance.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31219" y="12487046"/>
            <a:ext cx="9509760" cy="237744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00" b="0" i="0">
                <a:solidFill>
                  <a:srgbClr val="302D2B"/>
                </a:solidFill>
                <a:latin typeface="Arial"/>
              </a:rPr>
              <a:t>• Acknowledgements, contact or QR code if needed.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984480" y="9743236"/>
            <a:ext cx="9784080" cy="164592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900" b="1" i="0">
                <a:solidFill>
                  <a:srgbClr val="FFFFFF"/>
                </a:solidFill>
                <a:latin typeface="Arial"/>
              </a:rPr>
              <a:t>POSTER SESSION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121640" y="10429646"/>
            <a:ext cx="9509760" cy="237744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00" b="0" i="0">
                <a:solidFill>
                  <a:srgbClr val="302D2B"/>
                </a:solidFill>
                <a:latin typeface="Arial"/>
              </a:rPr>
              <a:t>• Place the poster at the designated location before the poster session.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3121640" y="10841126"/>
            <a:ext cx="9509760" cy="237744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00" b="0" i="0">
                <a:solidFill>
                  <a:srgbClr val="302D2B"/>
                </a:solidFill>
                <a:latin typeface="Arial"/>
              </a:rPr>
              <a:t>• Poster authors are expected to be near their posters during the official session.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3121640" y="11252606"/>
            <a:ext cx="9509760" cy="237744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00" b="0" i="0">
                <a:solidFill>
                  <a:srgbClr val="302D2B"/>
                </a:solidFill>
                <a:latin typeface="Arial"/>
              </a:rPr>
              <a:t>• Please be available for questions and short discussion with participants and the scientific committee.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1236153" y="16739006"/>
            <a:ext cx="22729257" cy="914400"/>
          </a:xfrm>
          <a:prstGeom prst="roundRect">
            <a:avLst/>
          </a:prstGeom>
          <a:solidFill>
            <a:srgbClr val="EEF3D9"/>
          </a:solidFill>
          <a:ln w="12700">
            <a:solidFill>
              <a:srgbClr val="BED2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2423160" y="16985894"/>
            <a:ext cx="20299680" cy="274320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800" b="1" i="0">
                <a:solidFill>
                  <a:srgbClr val="006C6B"/>
                </a:solidFill>
                <a:latin typeface="Arial"/>
              </a:rPr>
              <a:t>Design advice: fewer, stronger messages work best. Replace long text with diagrams, photographs, charts and clear conclusions.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97280" y="31528512"/>
            <a:ext cx="22951440" cy="274320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2000" b="1" i="0">
                <a:solidFill>
                  <a:srgbClr val="BED237"/>
                </a:solidFill>
                <a:latin typeface="Arial"/>
              </a:rPr>
              <a:t>https://inno.ltu.bg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NO_2026_Unified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5200864" cy="2520086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14400" y="2840126"/>
            <a:ext cx="23408640" cy="1691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463040" y="3141878"/>
            <a:ext cx="22311360" cy="475488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2800" b="1" i="0">
                <a:solidFill>
                  <a:srgbClr val="006C6B"/>
                </a:solidFill>
                <a:latin typeface="Arial"/>
              </a:rPr>
              <a:t>POSTER TITLE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3617366"/>
            <a:ext cx="22311360" cy="219456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700" b="1" i="0">
                <a:solidFill>
                  <a:srgbClr val="302D2B"/>
                </a:solidFill>
                <a:latin typeface="Arial"/>
              </a:rPr>
              <a:t>Author(s)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63040" y="3855110"/>
            <a:ext cx="22311360" cy="182880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300" b="0" i="0">
                <a:solidFill>
                  <a:srgbClr val="5F6368"/>
                </a:solidFill>
                <a:latin typeface="Arial"/>
              </a:rPr>
              <a:t>Affiliation(s) / e-mail of presenting author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4943246"/>
            <a:ext cx="7406640" cy="4709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914400" y="4943246"/>
            <a:ext cx="7406640" cy="438912"/>
          </a:xfrm>
          <a:prstGeom prst="roundRect">
            <a:avLst/>
          </a:prstGeom>
          <a:solidFill>
            <a:srgbClr val="006C6B"/>
          </a:solidFill>
          <a:ln w="12700">
            <a:solidFill>
              <a:srgbClr val="006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78992" y="5052974"/>
            <a:ext cx="7086600" cy="182880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Arial"/>
              </a:rPr>
              <a:t>BACKGROUND &amp; AIM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0432" y="5638190"/>
            <a:ext cx="6894576" cy="3840480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 i="0">
                <a:solidFill>
                  <a:srgbClr val="302D2B"/>
                </a:solidFill>
                <a:latin typeface="Arial"/>
              </a:rPr>
              <a:t>Briefly introduce the problem and state the aim/objectives.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9926726"/>
            <a:ext cx="7406640" cy="5715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14400" y="9926726"/>
            <a:ext cx="7406640" cy="438912"/>
          </a:xfrm>
          <a:prstGeom prst="roundRect">
            <a:avLst/>
          </a:prstGeom>
          <a:solidFill>
            <a:srgbClr val="006C6B"/>
          </a:solidFill>
          <a:ln w="12700">
            <a:solidFill>
              <a:srgbClr val="006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78992" y="10036454"/>
            <a:ext cx="7086600" cy="182880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Arial"/>
              </a:rPr>
              <a:t>MATERIALS &amp; METHODS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10621670"/>
            <a:ext cx="6894576" cy="4846320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 i="0">
                <a:solidFill>
                  <a:srgbClr val="302D2B"/>
                </a:solidFill>
                <a:latin typeface="Arial"/>
              </a:rPr>
              <a:t>Summarize materials, experimental design, methods, standards and statistical approach.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4400" y="15961766"/>
            <a:ext cx="7406640" cy="4160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914400" y="15961766"/>
            <a:ext cx="7406640" cy="438912"/>
          </a:xfrm>
          <a:prstGeom prst="roundRect">
            <a:avLst/>
          </a:prstGeom>
          <a:solidFill>
            <a:srgbClr val="006C6B"/>
          </a:solidFill>
          <a:ln w="12700">
            <a:solidFill>
              <a:srgbClr val="006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78992" y="16071494"/>
            <a:ext cx="7086600" cy="182880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Arial"/>
              </a:rPr>
              <a:t>DISCUSSION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16656710"/>
            <a:ext cx="6894576" cy="3291840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 i="0">
                <a:solidFill>
                  <a:srgbClr val="302D2B"/>
                </a:solidFill>
                <a:latin typeface="Arial"/>
              </a:rPr>
              <a:t>Explain the meaning of the results, novelty and practical relevance.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732520" y="4943246"/>
            <a:ext cx="7406640" cy="6492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9006840" y="5318150"/>
            <a:ext cx="6858000" cy="5797296"/>
          </a:xfrm>
          <a:prstGeom prst="roundRect">
            <a:avLst>
              <a:gd name="adj" fmla="val 13227"/>
            </a:avLst>
          </a:prstGeom>
          <a:solidFill>
            <a:srgbClr val="E2E8DE"/>
          </a:solidFill>
          <a:ln w="12700">
            <a:solidFill>
              <a:srgbClr val="E2E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235440" y="8006486"/>
            <a:ext cx="6400800" cy="365760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0" i="0">
                <a:solidFill>
                  <a:srgbClr val="5F6368"/>
                </a:solidFill>
                <a:latin typeface="Arial"/>
              </a:rPr>
              <a:t>Use one or two strong figures/tables/charts with short explanatory bullets.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732520" y="11755526"/>
            <a:ext cx="7406640" cy="8366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9006840" y="12130430"/>
            <a:ext cx="6858000" cy="7648042"/>
          </a:xfrm>
          <a:prstGeom prst="roundRect">
            <a:avLst>
              <a:gd name="adj" fmla="val 11755"/>
            </a:avLst>
          </a:prstGeom>
          <a:solidFill>
            <a:srgbClr val="E2E8DE"/>
          </a:solidFill>
          <a:ln w="12700">
            <a:solidFill>
              <a:srgbClr val="E2E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235440" y="15756026"/>
            <a:ext cx="6400800" cy="365760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0" i="0">
                <a:solidFill>
                  <a:srgbClr val="5F6368"/>
                </a:solidFill>
                <a:latin typeface="Arial"/>
              </a:rPr>
              <a:t>Insert figures, graphs, images or tables. Keep captions concise and readable.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6550640" y="4943246"/>
            <a:ext cx="7406640" cy="4526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16550640" y="4943246"/>
            <a:ext cx="7406640" cy="438912"/>
          </a:xfrm>
          <a:prstGeom prst="roundRect">
            <a:avLst/>
          </a:prstGeom>
          <a:solidFill>
            <a:srgbClr val="006C6B"/>
          </a:solidFill>
          <a:ln w="12700">
            <a:solidFill>
              <a:srgbClr val="006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6715232" y="5052974"/>
            <a:ext cx="7086600" cy="182880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Arial"/>
              </a:rPr>
              <a:t>CONCLUSIONS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6806672" y="5638190"/>
            <a:ext cx="6894576" cy="3657600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 i="0">
                <a:solidFill>
                  <a:srgbClr val="302D2B"/>
                </a:solidFill>
                <a:latin typeface="Arial"/>
              </a:rPr>
              <a:t>List 3–5 clear conclusions and recommendations for future research.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6550640" y="9743846"/>
            <a:ext cx="7406640" cy="4160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16550640" y="9743846"/>
            <a:ext cx="7406640" cy="438912"/>
          </a:xfrm>
          <a:prstGeom prst="roundRect">
            <a:avLst/>
          </a:prstGeom>
          <a:solidFill>
            <a:srgbClr val="006C6B"/>
          </a:solidFill>
          <a:ln w="12700">
            <a:solidFill>
              <a:srgbClr val="006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6715232" y="9853574"/>
            <a:ext cx="7086600" cy="182880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Arial"/>
              </a:rPr>
              <a:t>MAIN TAKE-HOME MESSAGE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6806672" y="10438790"/>
            <a:ext cx="6894576" cy="3291840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 i="0">
                <a:solidFill>
                  <a:srgbClr val="302D2B"/>
                </a:solidFill>
                <a:latin typeface="Arial"/>
              </a:rPr>
              <a:t>One concise statement that the audience should remember.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6550640" y="14224406"/>
            <a:ext cx="7406640" cy="5897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ounded Rectangle 37"/>
          <p:cNvSpPr/>
          <p:nvPr/>
        </p:nvSpPr>
        <p:spPr>
          <a:xfrm>
            <a:off x="16550640" y="14224406"/>
            <a:ext cx="7406640" cy="438912"/>
          </a:xfrm>
          <a:prstGeom prst="roundRect">
            <a:avLst/>
          </a:prstGeom>
          <a:solidFill>
            <a:srgbClr val="006C6B"/>
          </a:solidFill>
          <a:ln w="12700">
            <a:solidFill>
              <a:srgbClr val="006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16715232" y="14334134"/>
            <a:ext cx="7086600" cy="182880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Arial"/>
              </a:rPr>
              <a:t>ACKNOWLEDGEMENTS / CONTACT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6806672" y="14919350"/>
            <a:ext cx="6894576" cy="5029200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 i="0">
                <a:solidFill>
                  <a:srgbClr val="302D2B"/>
                </a:solidFill>
                <a:latin typeface="Arial"/>
              </a:rPr>
              <a:t>Funding, acknowledgements, QR code or contact details.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2011680" y="20488046"/>
            <a:ext cx="21214080" cy="868680"/>
          </a:xfrm>
          <a:prstGeom prst="roundRect">
            <a:avLst/>
          </a:prstGeom>
          <a:solidFill>
            <a:srgbClr val="EEF3D9"/>
          </a:solidFill>
          <a:ln w="12700">
            <a:solidFill>
              <a:srgbClr val="BED2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2468880" y="20689213"/>
            <a:ext cx="20299680" cy="256032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800" b="1" i="0">
                <a:solidFill>
                  <a:srgbClr val="006C6B"/>
                </a:solidFill>
                <a:latin typeface="Arial"/>
              </a:rPr>
              <a:t>Keep the poster visually simple, with strong figures and clear conclusions.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97280" y="31528512"/>
            <a:ext cx="22951440" cy="274320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2000" b="1" i="0">
                <a:solidFill>
                  <a:srgbClr val="BED237"/>
                </a:solidFill>
                <a:latin typeface="Arial"/>
              </a:rPr>
              <a:t>https://inno.ltu.bg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732520" y="11755526"/>
            <a:ext cx="7406640" cy="438912"/>
          </a:xfrm>
          <a:prstGeom prst="roundRect">
            <a:avLst/>
          </a:prstGeom>
          <a:solidFill>
            <a:srgbClr val="006C6B"/>
          </a:solidFill>
          <a:ln w="12700">
            <a:solidFill>
              <a:srgbClr val="006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897112" y="11865254"/>
            <a:ext cx="7086600" cy="182880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Arial"/>
              </a:rPr>
              <a:t>RESULTS / FIGURES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732520" y="4943246"/>
            <a:ext cx="7406640" cy="438912"/>
          </a:xfrm>
          <a:prstGeom prst="roundRect">
            <a:avLst/>
          </a:prstGeom>
          <a:solidFill>
            <a:srgbClr val="006C6B"/>
          </a:solidFill>
          <a:ln w="12700">
            <a:solidFill>
              <a:srgbClr val="006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897112" y="5052974"/>
            <a:ext cx="7086600" cy="182880"/>
          </a:xfrm>
          <a:prstGeom prst="rect">
            <a:avLst/>
          </a:prstGeom>
          <a:noFill/>
          <a:ln>
            <a:noFill/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Arial"/>
              </a:rPr>
              <a:t>KEY RESULTS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347</Words>
  <Application>Microsoft Office PowerPoint</Application>
  <PresentationFormat>Custom</PresentationFormat>
  <Paragraphs>46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Viktor Savov</dc:creator>
  <cp:keywords/>
  <dc:description>generated using python-pptx</dc:description>
  <cp:lastModifiedBy>Кармелла Ломбарди</cp:lastModifiedBy>
  <cp:revision>2</cp:revision>
  <dcterms:created xsi:type="dcterms:W3CDTF">2013-01-27T09:14:16Z</dcterms:created>
  <dcterms:modified xsi:type="dcterms:W3CDTF">2026-08-09T15:02:10Z</dcterms:modified>
  <cp:category/>
</cp:coreProperties>
</file>